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76" d="100"/>
          <a:sy n="76" d="100"/>
        </p:scale>
        <p:origin x="720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1709B-7116-4D7E-B4CB-0CE7C3BA249E}"/>
              </a:ext>
            </a:extLst>
          </p:cNvPr>
          <p:cNvSpPr txBox="1"/>
          <p:nvPr/>
        </p:nvSpPr>
        <p:spPr>
          <a:xfrm>
            <a:off x="352337" y="226395"/>
            <a:ext cx="51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Metrics for now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ADB0-3BA1-4264-AB4F-26B8A1C9213B}"/>
              </a:ext>
            </a:extLst>
          </p:cNvPr>
          <p:cNvSpPr txBox="1"/>
          <p:nvPr/>
        </p:nvSpPr>
        <p:spPr>
          <a:xfrm>
            <a:off x="570451" y="1057013"/>
            <a:ext cx="8103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Kernel similarity: corr2(normalized(</a:t>
            </a:r>
            <a:r>
              <a:rPr lang="en-CA" dirty="0" err="1"/>
              <a:t>fft</a:t>
            </a:r>
            <a:r>
              <a:rPr lang="en-CA" dirty="0"/>
              <a:t>(</a:t>
            </a:r>
            <a:r>
              <a:rPr lang="en-CA" dirty="0" err="1"/>
              <a:t>Aout</a:t>
            </a:r>
            <a:r>
              <a:rPr lang="en-CA" dirty="0"/>
              <a:t>))-normalized(</a:t>
            </a:r>
            <a:r>
              <a:rPr lang="en-CA" dirty="0" err="1"/>
              <a:t>fft</a:t>
            </a:r>
            <a:r>
              <a:rPr lang="en-CA" dirty="0"/>
              <a:t>(A0)))</a:t>
            </a:r>
          </a:p>
          <a:p>
            <a:pPr marL="342900" indent="-342900">
              <a:buAutoNum type="arabicPeriod"/>
            </a:pPr>
            <a:r>
              <a:rPr lang="en-CA" dirty="0"/>
              <a:t>Activation similarity: first shift, then </a:t>
            </a:r>
            <a:r>
              <a:rPr lang="en-CA" dirty="0" err="1"/>
              <a:t>guassian</a:t>
            </a:r>
            <a:r>
              <a:rPr lang="en-CA" dirty="0"/>
              <a:t> window, then normalized(dot(Xout_shifted,X0))</a:t>
            </a:r>
          </a:p>
          <a:p>
            <a:pPr marL="342900" indent="-342900">
              <a:buAutoNum type="arabicPeriod"/>
            </a:pPr>
            <a:r>
              <a:rPr lang="en-CA" dirty="0"/>
              <a:t>Residual quality: var(noise)/var(Y-sum-(</a:t>
            </a:r>
            <a:r>
              <a:rPr lang="en-CA" dirty="0" err="1"/>
              <a:t>Y_each_kernel</a:t>
            </a:r>
            <a:r>
              <a:rPr lang="en-CA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158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45EAF-910A-456A-A3F7-7D4699FC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23" y="604007"/>
            <a:ext cx="9947954" cy="625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2E456-CF72-4760-9535-0591B69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04" y="1018128"/>
            <a:ext cx="9939754" cy="62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EAE07-71FA-4FCE-A240-E81189F7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052" y="1432249"/>
            <a:ext cx="10074305" cy="6253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48BF8-2F53-48F2-8BEA-FBD1230421BE}"/>
              </a:ext>
            </a:extLst>
          </p:cNvPr>
          <p:cNvSpPr/>
          <p:nvPr/>
        </p:nvSpPr>
        <p:spPr>
          <a:xfrm>
            <a:off x="297531" y="234675"/>
            <a:ext cx="779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)), ~1 if good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33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4BC4D6-C3DF-4D9E-A1FA-3350934A23A3}"/>
              </a:ext>
            </a:extLst>
          </p:cNvPr>
          <p:cNvSpPr/>
          <p:nvPr/>
        </p:nvSpPr>
        <p:spPr>
          <a:xfrm>
            <a:off x="661799" y="1374257"/>
            <a:ext cx="76144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Dataset_idx</a:t>
            </a:r>
            <a:r>
              <a:rPr lang="en-CA" dirty="0"/>
              <a:t> | </a:t>
            </a:r>
            <a:r>
              <a:rPr lang="en-CA" dirty="0" err="1"/>
              <a:t>theta_cap</a:t>
            </a:r>
            <a:r>
              <a:rPr lang="en-CA" dirty="0"/>
              <a:t> | </a:t>
            </a:r>
            <a:r>
              <a:rPr lang="en-CA" dirty="0" err="1"/>
              <a:t>kernel_size</a:t>
            </a:r>
            <a:r>
              <a:rPr lang="en-CA" dirty="0"/>
              <a:t> | SNR | Description |</a:t>
            </a:r>
          </a:p>
          <a:p>
            <a:r>
              <a:rPr lang="en-CA" dirty="0"/>
              <a:t>|------------|-----------|-------------|-----|-------------|</a:t>
            </a:r>
          </a:p>
          <a:p>
            <a:r>
              <a:rPr lang="en-CA" dirty="0"/>
              <a:t>| 1 | 1e-3 | 0.16 | 1.0 | Hardest case |</a:t>
            </a:r>
          </a:p>
          <a:p>
            <a:r>
              <a:rPr lang="en-CA" dirty="0"/>
              <a:t>| 2 | 1e-3 | 0.01 | 10.0| Hard theta |</a:t>
            </a:r>
          </a:p>
          <a:p>
            <a:r>
              <a:rPr lang="en-CA" dirty="0"/>
              <a:t>| 3 | 1e-5 | 0.16 | 10.0| Hard kernel |</a:t>
            </a:r>
          </a:p>
          <a:p>
            <a:r>
              <a:rPr lang="en-CA" dirty="0"/>
              <a:t>| 4 | 1e-5 | 0.01 | 1.0 | Hard SNR |</a:t>
            </a:r>
          </a:p>
          <a:p>
            <a:r>
              <a:rPr lang="en-CA" dirty="0"/>
              <a:t>| 5 | 1e-5 | 0.01 | 10.0| Easiest case |</a:t>
            </a:r>
          </a:p>
          <a:p>
            <a:r>
              <a:rPr lang="en-CA" dirty="0"/>
              <a:t>| 6 | 1e-4 | 0.04 | 3.16| Medium all |</a:t>
            </a:r>
          </a:p>
          <a:p>
            <a:r>
              <a:rPr lang="en-CA" dirty="0"/>
              <a:t>| 7 | 1e-4 | 0.04 | 10.0| Medium-Medium-Easy |</a:t>
            </a:r>
          </a:p>
          <a:p>
            <a:r>
              <a:rPr lang="en-CA" dirty="0"/>
              <a:t>| 8 | 1e-4 | 0.01 | 3.16| Medium-Easy-Medium |</a:t>
            </a:r>
          </a:p>
          <a:p>
            <a:r>
              <a:rPr lang="en-CA" dirty="0"/>
              <a:t>| 9 | 1e-4 | 0.01 | 10.0| Medium-Easy-Easy |</a:t>
            </a:r>
          </a:p>
          <a:p>
            <a:r>
              <a:rPr lang="en-CA" dirty="0"/>
              <a:t>| 10 | 1e-5 | 0.04 | 3.16| Easy-Medium-Medium |</a:t>
            </a:r>
          </a:p>
          <a:p>
            <a:r>
              <a:rPr lang="en-CA" dirty="0"/>
              <a:t>| 11 | 1e-5 | 0.04 | 10.0| Easy-Medium-Easy |</a:t>
            </a:r>
          </a:p>
          <a:p>
            <a:r>
              <a:rPr lang="en-CA" dirty="0"/>
              <a:t>| 12 | 1e-5 | 0.01 | 3.16| Easy-Easy-Medium 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6F6AB-AC71-436F-B15D-8BD0B0A17918}"/>
              </a:ext>
            </a:extLst>
          </p:cNvPr>
          <p:cNvSpPr/>
          <p:nvPr/>
        </p:nvSpPr>
        <p:spPr>
          <a:xfrm>
            <a:off x="7001779" y="1374257"/>
            <a:ext cx="4401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System</a:t>
            </a:r>
            <a:endParaRPr lang="en-CA" b="1" dirty="0"/>
          </a:p>
          <a:p>
            <a:endParaRPr lang="en-CA" dirty="0"/>
          </a:p>
          <a:p>
            <a:r>
              <a:rPr lang="en-CA" dirty="0"/>
              <a:t>| </a:t>
            </a:r>
            <a:r>
              <a:rPr lang="en-CA" dirty="0" err="1"/>
              <a:t>Param_num</a:t>
            </a:r>
            <a:r>
              <a:rPr lang="en-CA" dirty="0"/>
              <a:t> | Lambda1 | </a:t>
            </a:r>
            <a:r>
              <a:rPr lang="en-CA" dirty="0" err="1"/>
              <a:t>mini_loop_iter</a:t>
            </a:r>
            <a:r>
              <a:rPr lang="en-CA" dirty="0"/>
              <a:t> |</a:t>
            </a:r>
          </a:p>
          <a:p>
            <a:r>
              <a:rPr lang="en-CA" dirty="0"/>
              <a:t>|-----------|---------|----------------|</a:t>
            </a:r>
          </a:p>
          <a:p>
            <a:r>
              <a:rPr lang="en-CA" dirty="0"/>
              <a:t>| 1 | 0.010 | 1 |</a:t>
            </a:r>
          </a:p>
          <a:p>
            <a:r>
              <a:rPr lang="en-CA" dirty="0"/>
              <a:t>| 2 | 0.010 | 3 |</a:t>
            </a:r>
          </a:p>
          <a:p>
            <a:r>
              <a:rPr lang="en-CA" dirty="0"/>
              <a:t>| 3 | 0.010 | 9 |</a:t>
            </a:r>
          </a:p>
          <a:p>
            <a:r>
              <a:rPr lang="en-CA" dirty="0"/>
              <a:t>| 4 | 0.032 | 1 |</a:t>
            </a:r>
          </a:p>
          <a:p>
            <a:r>
              <a:rPr lang="en-CA" dirty="0"/>
              <a:t>| 5 | 0.032 | 3 |</a:t>
            </a:r>
          </a:p>
          <a:p>
            <a:r>
              <a:rPr lang="en-CA" dirty="0"/>
              <a:t>| 6 | 0.032 | 9 |</a:t>
            </a:r>
          </a:p>
          <a:p>
            <a:r>
              <a:rPr lang="en-CA" dirty="0"/>
              <a:t>| 7 | 0.100 | 1 |</a:t>
            </a:r>
          </a:p>
          <a:p>
            <a:r>
              <a:rPr lang="en-CA" dirty="0"/>
              <a:t>| 8 | 0.100 | 3 |</a:t>
            </a:r>
          </a:p>
          <a:p>
            <a:r>
              <a:rPr lang="en-CA" dirty="0"/>
              <a:t>| 9 | 0.100 | 9 |</a:t>
            </a:r>
          </a:p>
          <a:p>
            <a:r>
              <a:rPr lang="en-CA" dirty="0"/>
              <a:t>|10| 0.300 | 1 |</a:t>
            </a:r>
          </a:p>
          <a:p>
            <a:r>
              <a:rPr lang="en-CA" dirty="0"/>
              <a:t>|11| 0.300 | 3 |</a:t>
            </a:r>
          </a:p>
          <a:p>
            <a:r>
              <a:rPr lang="en-CA" dirty="0"/>
              <a:t>|12| 0.300 | 9 |</a:t>
            </a:r>
          </a:p>
          <a:p>
            <a:r>
              <a:rPr lang="en-CA" dirty="0"/>
              <a:t>|13| 0.500 | 1 |</a:t>
            </a:r>
          </a:p>
          <a:p>
            <a:r>
              <a:rPr lang="en-CA" dirty="0"/>
              <a:t>|14| 0.500 | 3 |</a:t>
            </a:r>
          </a:p>
          <a:p>
            <a:r>
              <a:rPr lang="en-CA" dirty="0"/>
              <a:t>|15| 0.500 | 9 |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4D5E-6AAB-4F7A-9554-F1E67007943B}"/>
              </a:ext>
            </a:extLst>
          </p:cNvPr>
          <p:cNvSpPr/>
          <p:nvPr/>
        </p:nvSpPr>
        <p:spPr>
          <a:xfrm>
            <a:off x="0" y="17550"/>
            <a:ext cx="1087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Run of synthetic_datasets_20241127_170302 : Finished on Dec 3</a:t>
            </a:r>
            <a:r>
              <a:rPr lang="en-US" sz="2400" b="1" baseline="30000" dirty="0"/>
              <a:t>rd</a:t>
            </a:r>
            <a:r>
              <a:rPr lang="en-US" sz="2400" b="1" dirty="0"/>
              <a:t> 2024</a:t>
            </a:r>
          </a:p>
          <a:p>
            <a:r>
              <a:rPr lang="en-US" sz="2400" b="1" u="sng" dirty="0"/>
              <a:t>parameter index List</a:t>
            </a:r>
            <a:endParaRPr lang="en-CA" sz="2400" u="sng" dirty="0"/>
          </a:p>
        </p:txBody>
      </p:sp>
    </p:spTree>
    <p:extLst>
      <p:ext uri="{BB962C8B-B14F-4D97-AF65-F5344CB8AC3E}">
        <p14:creationId xmlns:p14="http://schemas.microsoft.com/office/powerpoint/2010/main" val="787365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410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66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6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18673</TotalTime>
  <Words>1322</Words>
  <Application>Microsoft Office PowerPoint</Application>
  <PresentationFormat>Widescreen</PresentationFormat>
  <Paragraphs>212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等线</vt:lpstr>
      <vt:lpstr>AdvOTea1a7398</vt:lpstr>
      <vt:lpstr>Arial</vt:lpstr>
      <vt:lpstr>Calibri</vt:lpstr>
      <vt:lpstr>Calibri Light</vt:lpstr>
      <vt:lpstr>Cambria Math</vt:lpstr>
      <vt:lpstr>Google Sans Text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 </cp:lastModifiedBy>
  <cp:revision>57</cp:revision>
  <dcterms:created xsi:type="dcterms:W3CDTF">2024-08-27T22:34:05Z</dcterms:created>
  <dcterms:modified xsi:type="dcterms:W3CDTF">2024-12-09T21:15:04Z</dcterms:modified>
</cp:coreProperties>
</file>